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3" d="100"/>
          <a:sy n="43" d="100"/>
        </p:scale>
        <p:origin x="-1368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40C48765-3312-4756-BFA1-2F7BB0BA0261}" type="datetimeFigureOut">
              <a:rPr lang="en-US" smtClean="0"/>
              <a:t>4/24/2019</a:t>
            </a:fld>
            <a:endParaRPr lang="en-US" dirty="0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BEDE999A-A170-4B04-9108-E68AC118225C}" type="slidenum">
              <a:rPr lang="en-US" smtClean="0"/>
              <a:t>‹#›</a:t>
            </a:fld>
            <a:endParaRPr lang="en-US" dirty="0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286000"/>
            <a:ext cx="6400800" cy="3581400"/>
          </a:xfrm>
        </p:spPr>
        <p:txBody>
          <a:bodyPr>
            <a:normAutofit fontScale="85000" lnSpcReduction="1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government of the United States is a complex organization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It is a federal government comprising of three branches including legislative, executive, and judicial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three branches have the source of their powers from U.S constitution in congress, the president and the federal courts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legislative branch made up of The congress, senate, and House of Representatives collaborates to make the laws governing the United States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Executive is a branch that carries out laws and I made up of the president, vice president and the cabinet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power are distributed to ensure that no individual has more power than the other hence ensuring a balance in the governance</a:t>
            </a:r>
            <a:r>
              <a:rPr lang="en-US" sz="1800" dirty="0" smtClean="0"/>
              <a:t> (Dahl, 2003). </a:t>
            </a: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9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Judiciary is comprised of supreme court and other courts whose task is to evaluate laws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Through the balancing of the duties, the federal government serves the interest of it citizens from all the 50 states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president can veto the laws passed by the congress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congress has the jurisdiction to confirm or reject a president’s appointments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In exceptional circumstances, the congress can remove the president from office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justice of the supreme court is appointed by the president and confirmed by the senate</a:t>
            </a:r>
          </a:p>
          <a:p>
            <a:pPr algn="l">
              <a:buFont typeface="Arial" pitchFamily="34" charset="0"/>
              <a:buChar char="•"/>
            </a:pPr>
            <a:r>
              <a:rPr lang="en-US" sz="2000" dirty="0" smtClean="0"/>
              <a:t>The legislative branch has the power to confirm presidential appointments as well as declaring war</a:t>
            </a:r>
            <a:r>
              <a:rPr lang="en-US" sz="2000" dirty="0" smtClean="0"/>
              <a:t> (Wilson, 2017). </a:t>
            </a: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endParaRPr lang="en-US" sz="2000" dirty="0" smtClean="0"/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The united States government is both democratic and constitutional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democracy of United States is not a direct democracy where government decisions are made by the majority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However, it is a representative democracy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indirect democracy is portrayed through the election of the government officials to represent a group of people who make up the population of the United States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In broader terms, the group of people vote for the representatives to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make laws for them or on their behalf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Representative democracy involves the election of the president, the congress and local state officials</a:t>
            </a:r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The United States government is also a constitutional government in the sense that there is a constitution that controls the exercise of political power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constitutional governance of the United States entails the distribution of power throughout the various organs of the state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federalism of United States government operate in such a way that powers are shared between the national and states governments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governance of U.S has evolved with time through the unity of the states to form a government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This is to say that the states existed first and struggled to form a government</a:t>
            </a:r>
            <a:r>
              <a:rPr lang="en-US" dirty="0" smtClean="0"/>
              <a:t> (Dahl, 2003). </a:t>
            </a:r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8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The framers of the United States constitution had visions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In every aspect, they designed the constitution to endure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They designed the constitution to address the issues that faced the nationals of the United States at those times as well as future generations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Today, the governance reflects the visions of the framers through the adherence of the constitution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framers had visions concerning freedom of speech, equal protection of law as well as freedom of religion which are manifested in today’s government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0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However, the visions continue to evolve with time and are now becoming internalized in every citizen’s mind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constitution has continued to protect the freedom of speech as well as ensuring that all people are treated equally regardless of their gender or race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However, racism has been the primary concern for the minority group who continue to demand for fair treatment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governance has evolved over time since the challenges are not prevalent as they were some decades ago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struggle to bring change in the governance by following the framers’ visionaries continues and is likely to carry on for a long time</a:t>
            </a: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The evolution of the constitution is an improvement since many citizens are able to exercise their freedom of speech and worship without any constrains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ancient America had limited exercise of speech and racism was at its core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transformation of the governance is an ongoing process that will see the birth of a new United States where everyone has their role to play in establishing a constitutional government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United States constitution executes its operations based on the path set by Chief Justice Marshall</a:t>
            </a:r>
            <a:r>
              <a:rPr lang="en-US" dirty="0" smtClean="0"/>
              <a:t> (Simon, 1985). </a:t>
            </a:r>
            <a:endParaRPr lang="en-US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0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The framer’s constitution had a vision that the majority rule may enact laws that serve their interests. 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Today, we continue to follow this guidelines by adhering to the constitution since majority rule may mislead the nation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Also, the courts play major role in addressing vital issues in the United States which is one of the framer’s agenda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supreme court has evolved from the presumption of judicial restraint when the majority had power over the vulnerable minority groups precisely African Americans, women and persons accused of crime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However, the strive to implement the framers’ construction is a never-ending task since the world keeps on evolving and more challenges continue to be witnessed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77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government of the United States has strived to meet the expectations of the public by ensuring that people are treated equally regardless of their gender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current system has adhered to the constitution as well as ensuring that democracy has been applied partially by allowing the citizens to choose their preferred representatives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Today, the government has ensured higher income for the African Americans as well as granting them proper housing which is a great improvement in comparison with the past few decades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evolvement of rights protecting LGBT since 2003 have served the interests of the citizens</a:t>
            </a:r>
          </a:p>
          <a:p>
            <a:pPr algn="l">
              <a:buFont typeface="Arial" pitchFamily="34" charset="0"/>
              <a:buChar char="•"/>
            </a:pPr>
            <a:endParaRPr lang="en-US" dirty="0" smtClean="0">
              <a:solidFill>
                <a:schemeClr val="tx1"/>
              </a:solidFill>
            </a:endParaRPr>
          </a:p>
          <a:p>
            <a:pPr algn="l">
              <a:buFont typeface="Arial" pitchFamily="34" charset="0"/>
              <a:buChar char="•"/>
            </a:pPr>
            <a:endParaRPr lang="en-US" dirty="0" smtClean="0"/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914400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UNITED STATES GOVERNMENT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133600"/>
            <a:ext cx="6400800" cy="3733800"/>
          </a:xfrm>
        </p:spPr>
        <p:txBody>
          <a:bodyPr>
            <a:normAutofit fontScale="625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current system of governance in United States has allowed for the distribution of power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abilities of the congress to remove the president from power has served the interest of the citizens since they do not have to worry about bad governance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system also allows the representation of each state hence making it easier for citizens to raise their concerns about the way they wish to be governed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>
                <a:solidFill>
                  <a:schemeClr val="tx1"/>
                </a:solidFill>
              </a:rPr>
              <a:t>The minority also have benefited since the constitution has recognized the laws that protect them hence serving their interests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An example of presidents removed by congress is Andrew Johnson and Bill Clinton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This is an indication that the interests of the citizens are served since the representatives are able to remove incompetent  presidents from power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The American system of governance is evolving  with time and more changes are likely to be seen in future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457201"/>
            <a:ext cx="7772400" cy="990600"/>
          </a:xfrm>
        </p:spPr>
        <p:txBody>
          <a:bodyPr/>
          <a:lstStyle/>
          <a:p>
            <a:r>
              <a:rPr lang="en-US" dirty="0" smtClean="0"/>
              <a:t>Reference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1371600"/>
            <a:ext cx="6629400" cy="4800600"/>
          </a:xfrm>
        </p:spPr>
        <p:txBody>
          <a:bodyPr>
            <a:normAutofit fontScale="85000" lnSpcReduction="20000"/>
          </a:bodyPr>
          <a:lstStyle/>
          <a:p>
            <a:pPr algn="l">
              <a:buFont typeface="Arial" pitchFamily="34" charset="0"/>
              <a:buChar char="•"/>
            </a:pPr>
            <a:r>
              <a:rPr lang="en-US" dirty="0" smtClean="0"/>
              <a:t>Wilson, W. (2017). </a:t>
            </a:r>
            <a:r>
              <a:rPr lang="en-US" i="1" dirty="0" smtClean="0"/>
              <a:t>Constitutional government in the United States</a:t>
            </a:r>
            <a:r>
              <a:rPr lang="en-US" dirty="0" smtClean="0"/>
              <a:t>. </a:t>
            </a:r>
            <a:r>
              <a:rPr lang="en-US" dirty="0" err="1" smtClean="0"/>
              <a:t>Routledge</a:t>
            </a:r>
            <a:r>
              <a:rPr lang="en-US" dirty="0" smtClean="0"/>
              <a:t>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Dahl, R. A. (2003). </a:t>
            </a:r>
            <a:r>
              <a:rPr lang="en-US" i="1" dirty="0" smtClean="0"/>
              <a:t>How democratic is the American constitution?</a:t>
            </a:r>
            <a:r>
              <a:rPr lang="en-US" dirty="0" smtClean="0"/>
              <a:t>. Yale University Press.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err="1" smtClean="0"/>
              <a:t>Farrand</a:t>
            </a:r>
            <a:r>
              <a:rPr lang="en-US" dirty="0" smtClean="0"/>
              <a:t>, M. (1913). </a:t>
            </a:r>
            <a:r>
              <a:rPr lang="en-US" i="1" dirty="0" smtClean="0"/>
              <a:t>The framing of the Constitution of the United States</a:t>
            </a:r>
            <a:r>
              <a:rPr lang="en-US" dirty="0" smtClean="0"/>
              <a:t>. Yale University Press.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Simon, L. G. (1985). The authority of the framers of the constitution: Can </a:t>
            </a:r>
            <a:r>
              <a:rPr lang="en-US" dirty="0" err="1" smtClean="0"/>
              <a:t>originalist</a:t>
            </a:r>
            <a:r>
              <a:rPr lang="en-US" dirty="0" smtClean="0"/>
              <a:t> interpretation be justified. </a:t>
            </a:r>
            <a:r>
              <a:rPr lang="en-US" i="1" dirty="0" smtClean="0"/>
              <a:t>Calif. L. Rev.</a:t>
            </a:r>
            <a:r>
              <a:rPr lang="en-US" dirty="0" smtClean="0"/>
              <a:t>, </a:t>
            </a:r>
            <a:r>
              <a:rPr lang="en-US" i="1" dirty="0" smtClean="0"/>
              <a:t>73</a:t>
            </a:r>
            <a:r>
              <a:rPr lang="en-US" dirty="0" smtClean="0"/>
              <a:t>, 1482.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smtClean="0"/>
              <a:t>Shapley, L. S., &amp; </a:t>
            </a:r>
            <a:r>
              <a:rPr lang="en-US" dirty="0" err="1" smtClean="0"/>
              <a:t>Shubik</a:t>
            </a:r>
            <a:r>
              <a:rPr lang="en-US" dirty="0" smtClean="0"/>
              <a:t>, M. (1954). A method for evaluating the distribution of power in a committee system. </a:t>
            </a:r>
            <a:r>
              <a:rPr lang="en-US" i="1" dirty="0" smtClean="0"/>
              <a:t>American political science review</a:t>
            </a:r>
            <a:r>
              <a:rPr lang="en-US" dirty="0" smtClean="0"/>
              <a:t>, </a:t>
            </a:r>
            <a:r>
              <a:rPr lang="en-US" i="1" dirty="0" smtClean="0"/>
              <a:t>48</a:t>
            </a:r>
            <a:r>
              <a:rPr lang="en-US" dirty="0" smtClean="0"/>
              <a:t>(3), 787-792.</a:t>
            </a:r>
          </a:p>
          <a:p>
            <a:pPr algn="l">
              <a:buFont typeface="Arial" pitchFamily="34" charset="0"/>
              <a:buChar char="•"/>
            </a:pPr>
            <a:r>
              <a:rPr lang="en-US" dirty="0" err="1" smtClean="0"/>
              <a:t>Ikenberry</a:t>
            </a:r>
            <a:r>
              <a:rPr lang="en-US" dirty="0" smtClean="0"/>
              <a:t>, G. J. (2009). Liberal internationalism 3.0: America and the dilemmas of liberal world order. </a:t>
            </a:r>
            <a:r>
              <a:rPr lang="en-US" i="1" dirty="0" smtClean="0"/>
              <a:t>Perspectives on Politics</a:t>
            </a:r>
            <a:r>
              <a:rPr lang="en-US" dirty="0" smtClean="0"/>
              <a:t>, </a:t>
            </a:r>
            <a:r>
              <a:rPr lang="en-US" i="1" dirty="0" smtClean="0"/>
              <a:t>7</a:t>
            </a:r>
            <a:r>
              <a:rPr lang="en-US" dirty="0" smtClean="0"/>
              <a:t>(1), 71-87.</a:t>
            </a:r>
          </a:p>
          <a:p>
            <a:pPr algn="l">
              <a:buFont typeface="Arial" pitchFamily="34" charset="0"/>
              <a:buChar char="•"/>
            </a:pPr>
            <a:endParaRPr lang="en-US" dirty="0"/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ow">
  <a:themeElements>
    <a:clrScheme name="Flow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E2D700"/>
      </a:hlink>
      <a:folHlink>
        <a:srgbClr val="85DFD0"/>
      </a:folHlink>
    </a:clrScheme>
    <a:fontScheme name="Flow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Flow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155</TotalTime>
  <Words>1255</Words>
  <Application>Microsoft Office PowerPoint</Application>
  <PresentationFormat>On-screen Show (4:3)</PresentationFormat>
  <Paragraphs>74</Paragraphs>
  <Slides>11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2" baseType="lpstr">
      <vt:lpstr>Flow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UNITED STATES GOVERNMENT</vt:lpstr>
      <vt:lpstr>Reference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UNITED STATES GOVERNMENT</dc:title>
  <dc:creator>Basil</dc:creator>
  <cp:lastModifiedBy>Basil</cp:lastModifiedBy>
  <cp:revision>23</cp:revision>
  <dcterms:created xsi:type="dcterms:W3CDTF">2019-04-24T07:34:11Z</dcterms:created>
  <dcterms:modified xsi:type="dcterms:W3CDTF">2019-04-24T10:09:48Z</dcterms:modified>
</cp:coreProperties>
</file>